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3771F0-6080-46AC-8E84-97EECA7B1EA6}" type="datetimeFigureOut">
              <a:rPr lang="en-CA" smtClean="0"/>
              <a:t>28/02/2013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07E06D4-070E-46BC-B25C-E65BE4F98BD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Bitstrips</a:t>
            </a:r>
            <a:r>
              <a:rPr lang="en-CA" dirty="0" smtClean="0"/>
              <a:t> and Delicious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sz="4500" dirty="0" smtClean="0"/>
              <a:t>A presentation</a:t>
            </a:r>
          </a:p>
          <a:p>
            <a:r>
              <a:rPr lang="en-CA" i="0" dirty="0" smtClean="0"/>
              <a:t>By </a:t>
            </a:r>
            <a:r>
              <a:rPr lang="en-CA" i="0" dirty="0" err="1" smtClean="0"/>
              <a:t>Ladina</a:t>
            </a:r>
            <a:r>
              <a:rPr lang="en-CA" i="0" dirty="0" smtClean="0"/>
              <a:t> and Jaden</a:t>
            </a:r>
            <a:endParaRPr lang="en-CA" i="0" dirty="0"/>
          </a:p>
        </p:txBody>
      </p:sp>
    </p:spTree>
    <p:extLst>
      <p:ext uri="{BB962C8B-B14F-4D97-AF65-F5344CB8AC3E}">
        <p14:creationId xmlns:p14="http://schemas.microsoft.com/office/powerpoint/2010/main" val="15856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Bitstrips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CA" dirty="0" err="1" smtClean="0">
                <a:latin typeface="Tahoma" pitchFamily="34" charset="0"/>
                <a:cs typeface="Tahoma" pitchFamily="34" charset="0"/>
              </a:rPr>
              <a:t>Bitstrips</a:t>
            </a:r>
            <a:r>
              <a:rPr lang="en-CA" dirty="0" smtClean="0">
                <a:latin typeface="Tahoma" pitchFamily="34" charset="0"/>
                <a:cs typeface="Tahoma" pitchFamily="34" charset="0"/>
              </a:rPr>
              <a:t> is a comic-making app. It has become very popular over the past 3 years. It was mainly used for schools (bitstripsforschools.com), but it has now made it’s own site and even a </a:t>
            </a:r>
            <a:r>
              <a:rPr lang="en-CA" dirty="0" err="1" smtClean="0">
                <a:latin typeface="Tahoma" pitchFamily="34" charset="0"/>
                <a:cs typeface="Tahoma" pitchFamily="34" charset="0"/>
              </a:rPr>
              <a:t>facebook</a:t>
            </a:r>
            <a:r>
              <a:rPr lang="en-CA" dirty="0" smtClean="0">
                <a:latin typeface="Tahoma" pitchFamily="34" charset="0"/>
                <a:cs typeface="Tahoma" pitchFamily="34" charset="0"/>
              </a:rPr>
              <a:t> app.</a:t>
            </a:r>
            <a:endParaRPr lang="en-CA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Used to create characters and comics</a:t>
            </a:r>
          </a:p>
          <a:p>
            <a:r>
              <a:rPr lang="en-CA" dirty="0" smtClean="0"/>
              <a:t>People use it as an art program.</a:t>
            </a:r>
          </a:p>
          <a:p>
            <a:r>
              <a:rPr lang="en-CA" dirty="0" smtClean="0"/>
              <a:t>Social; Facebook app</a:t>
            </a:r>
          </a:p>
          <a:p>
            <a:r>
              <a:rPr lang="en-CA" dirty="0" smtClean="0"/>
              <a:t>Silly, </a:t>
            </a:r>
            <a:r>
              <a:rPr lang="en-CA" smtClean="0"/>
              <a:t>funny.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22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8840"/>
            <a:ext cx="6400800" cy="3497561"/>
          </a:xfrm>
        </p:spPr>
        <p:txBody>
          <a:bodyPr>
            <a:normAutofit/>
          </a:bodyPr>
          <a:lstStyle/>
          <a:p>
            <a:endParaRPr lang="en-CA" sz="3200" dirty="0" smtClean="0">
              <a:latin typeface="Tahoma" pitchFamily="34" charset="0"/>
              <a:cs typeface="Tahoma" pitchFamily="34" charset="0"/>
            </a:endParaRPr>
          </a:p>
          <a:p>
            <a:pPr indent="0" algn="ctr">
              <a:buNone/>
            </a:pPr>
            <a:r>
              <a:rPr lang="en-CA" sz="3200" dirty="0" smtClean="0">
                <a:latin typeface="Tahoma" pitchFamily="34" charset="0"/>
                <a:cs typeface="Tahoma" pitchFamily="34" charset="0"/>
              </a:rPr>
              <a:t>Please help us make a character!</a:t>
            </a:r>
            <a:endParaRPr lang="en-CA" sz="32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Delicious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CA" dirty="0" smtClean="0">
                <a:latin typeface="Tahoma" pitchFamily="34" charset="0"/>
                <a:cs typeface="Tahoma" pitchFamily="34" charset="0"/>
              </a:rPr>
              <a:t>Please pay attention to the live demonstration of Delicious!!</a:t>
            </a:r>
          </a:p>
        </p:txBody>
      </p:sp>
    </p:spTree>
    <p:extLst>
      <p:ext uri="{BB962C8B-B14F-4D97-AF65-F5344CB8AC3E}">
        <p14:creationId xmlns:p14="http://schemas.microsoft.com/office/powerpoint/2010/main" val="34375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84784"/>
            <a:ext cx="64008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CA" sz="5400" dirty="0" smtClean="0">
                <a:latin typeface="Adobe Fangsong Std R" pitchFamily="18" charset="-128"/>
                <a:ea typeface="Adobe Fangsong Std R" pitchFamily="18" charset="-128"/>
              </a:rPr>
              <a:t>Please </a:t>
            </a:r>
            <a:r>
              <a:rPr lang="en-CA" sz="5400" dirty="0">
                <a:latin typeface="Adobe Fangsong Std R" pitchFamily="18" charset="-128"/>
                <a:ea typeface="Adobe Fangsong Std R" pitchFamily="18" charset="-128"/>
              </a:rPr>
              <a:t>feel free to ask </a:t>
            </a:r>
            <a:r>
              <a:rPr lang="en-CA" sz="6000" dirty="0" smtClean="0">
                <a:latin typeface="Adobe Fangsong Std R" pitchFamily="18" charset="-128"/>
                <a:ea typeface="Adobe Fangsong Std R" pitchFamily="18" charset="-128"/>
              </a:rPr>
              <a:t>questions!!</a:t>
            </a:r>
            <a:endParaRPr lang="en-CA" sz="6000" dirty="0">
              <a:latin typeface="Adobe Fangsong Std R" pitchFamily="18" charset="-128"/>
              <a:ea typeface="Adobe Fangsong Std R" pitchFamily="18" charset="-128"/>
            </a:endParaRPr>
          </a:p>
          <a:p>
            <a:pPr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78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</TotalTime>
  <Words>98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Bitstrips and Delicious</vt:lpstr>
      <vt:lpstr>Bitstrips</vt:lpstr>
      <vt:lpstr>Uses</vt:lpstr>
      <vt:lpstr>PowerPoint Presentation</vt:lpstr>
      <vt:lpstr>Delicious</vt:lpstr>
      <vt:lpstr>PowerPoint Presentation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Bitstrips and Delicious</dc:title>
  <dc:creator>WRDSB</dc:creator>
  <cp:lastModifiedBy>WRDSB</cp:lastModifiedBy>
  <cp:revision>3</cp:revision>
  <dcterms:created xsi:type="dcterms:W3CDTF">2013-02-21T15:43:39Z</dcterms:created>
  <dcterms:modified xsi:type="dcterms:W3CDTF">2013-02-28T14:22:23Z</dcterms:modified>
</cp:coreProperties>
</file>