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2CFC955-62CB-4EEB-97E5-BE2D1AEC84D9}"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248238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2CFC955-62CB-4EEB-97E5-BE2D1AEC84D9}"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1711268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2CFC955-62CB-4EEB-97E5-BE2D1AEC84D9}"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330561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2CFC955-62CB-4EEB-97E5-BE2D1AEC84D9}"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81325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CFC955-62CB-4EEB-97E5-BE2D1AEC84D9}" type="datetimeFigureOut">
              <a:rPr lang="en-CA" smtClean="0"/>
              <a:t>10/06/2013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387193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2CFC955-62CB-4EEB-97E5-BE2D1AEC84D9}"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159182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2CFC955-62CB-4EEB-97E5-BE2D1AEC84D9}" type="datetimeFigureOut">
              <a:rPr lang="en-CA" smtClean="0"/>
              <a:t>10/06/2013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513872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2CFC955-62CB-4EEB-97E5-BE2D1AEC84D9}" type="datetimeFigureOut">
              <a:rPr lang="en-CA" smtClean="0"/>
              <a:t>10/06/2013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233347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CFC955-62CB-4EEB-97E5-BE2D1AEC84D9}" type="datetimeFigureOut">
              <a:rPr lang="en-CA" smtClean="0"/>
              <a:t>10/06/2013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224362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FC955-62CB-4EEB-97E5-BE2D1AEC84D9}"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16460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FC955-62CB-4EEB-97E5-BE2D1AEC84D9}" type="datetimeFigureOut">
              <a:rPr lang="en-CA" smtClean="0"/>
              <a:t>10/06/2013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D880374-2062-4755-B94D-34E69E7A80DD}" type="slidenum">
              <a:rPr lang="en-CA" smtClean="0"/>
              <a:t>‹#›</a:t>
            </a:fld>
            <a:endParaRPr lang="en-CA"/>
          </a:p>
        </p:txBody>
      </p:sp>
    </p:spTree>
    <p:extLst>
      <p:ext uri="{BB962C8B-B14F-4D97-AF65-F5344CB8AC3E}">
        <p14:creationId xmlns:p14="http://schemas.microsoft.com/office/powerpoint/2010/main" val="1767872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CFC955-62CB-4EEB-97E5-BE2D1AEC84D9}" type="datetimeFigureOut">
              <a:rPr lang="en-CA" smtClean="0"/>
              <a:t>10/06/2013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880374-2062-4755-B94D-34E69E7A80DD}" type="slidenum">
              <a:rPr lang="en-CA" smtClean="0"/>
              <a:t>‹#›</a:t>
            </a:fld>
            <a:endParaRPr lang="en-CA"/>
          </a:p>
        </p:txBody>
      </p:sp>
    </p:spTree>
    <p:extLst>
      <p:ext uri="{BB962C8B-B14F-4D97-AF65-F5344CB8AC3E}">
        <p14:creationId xmlns:p14="http://schemas.microsoft.com/office/powerpoint/2010/main" val="1483059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7772400" cy="1470025"/>
          </a:xfrm>
        </p:spPr>
        <p:txBody>
          <a:bodyPr>
            <a:normAutofit/>
          </a:bodyPr>
          <a:lstStyle/>
          <a:p>
            <a:r>
              <a:rPr lang="en-CA" dirty="0" smtClean="0"/>
              <a:t>What’s the problem? Why is this cause you must know about?</a:t>
            </a:r>
            <a:endParaRPr lang="en-CA" dirty="0"/>
          </a:p>
        </p:txBody>
      </p:sp>
      <p:sp>
        <p:nvSpPr>
          <p:cNvPr id="5" name="Rectangle 4"/>
          <p:cNvSpPr/>
          <p:nvPr/>
        </p:nvSpPr>
        <p:spPr>
          <a:xfrm>
            <a:off x="1331640" y="2551836"/>
            <a:ext cx="5526360" cy="2677656"/>
          </a:xfrm>
          <a:prstGeom prst="rect">
            <a:avLst/>
          </a:prstGeom>
        </p:spPr>
        <p:txBody>
          <a:bodyPr wrap="square">
            <a:spAutoFit/>
          </a:bodyPr>
          <a:lstStyle/>
          <a:p>
            <a:r>
              <a:rPr lang="en-CA" dirty="0" smtClean="0"/>
              <a:t>1.	</a:t>
            </a:r>
            <a:r>
              <a:rPr lang="en-CA" sz="2800" dirty="0" smtClean="0"/>
              <a:t>People should know about nature conservancy because too much land has been destroyed and made into building and cities. The campaign has also been identified as a tool to help slow climate change.</a:t>
            </a:r>
            <a:endParaRPr lang="en-CA" sz="2800" dirty="0"/>
          </a:p>
        </p:txBody>
      </p:sp>
    </p:spTree>
    <p:extLst>
      <p:ext uri="{BB962C8B-B14F-4D97-AF65-F5344CB8AC3E}">
        <p14:creationId xmlns:p14="http://schemas.microsoft.com/office/powerpoint/2010/main" val="1981773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the organization does and who gives them funding</a:t>
            </a:r>
            <a:endParaRPr lang="en-CA" dirty="0"/>
          </a:p>
        </p:txBody>
      </p:sp>
      <p:sp>
        <p:nvSpPr>
          <p:cNvPr id="4" name="Content Placeholder 3"/>
          <p:cNvSpPr>
            <a:spLocks noGrp="1"/>
          </p:cNvSpPr>
          <p:nvPr>
            <p:ph idx="1"/>
          </p:nvPr>
        </p:nvSpPr>
        <p:spPr/>
        <p:txBody>
          <a:bodyPr/>
          <a:lstStyle/>
          <a:p>
            <a:r>
              <a:rPr lang="en-CA" dirty="0" smtClean="0"/>
              <a:t>	</a:t>
            </a:r>
            <a:r>
              <a:rPr lang="en-CA" sz="2800" dirty="0" smtClean="0"/>
              <a:t>The organization has saved over 119 millions of acres of land and 5,000 miles of rivers worldwide. Nature Conservancy also operates more than 100 marine conservation projects globally. The Nature Conservancy is taking on the tough issues facing conservation today — from climate change to coral reefs, to energy development in a growing world.</a:t>
            </a:r>
            <a:endParaRPr lang="en-CA" sz="2800" dirty="0"/>
          </a:p>
        </p:txBody>
      </p:sp>
    </p:spTree>
    <p:extLst>
      <p:ext uri="{BB962C8B-B14F-4D97-AF65-F5344CB8AC3E}">
        <p14:creationId xmlns:p14="http://schemas.microsoft.com/office/powerpoint/2010/main" val="29491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The  problems and successes associated with the organization</a:t>
            </a:r>
            <a:endParaRPr lang="en-CA" dirty="0"/>
          </a:p>
        </p:txBody>
      </p:sp>
      <p:sp>
        <p:nvSpPr>
          <p:cNvPr id="3" name="Content Placeholder 2"/>
          <p:cNvSpPr>
            <a:spLocks noGrp="1"/>
          </p:cNvSpPr>
          <p:nvPr>
            <p:ph idx="1"/>
          </p:nvPr>
        </p:nvSpPr>
        <p:spPr/>
        <p:txBody>
          <a:bodyPr/>
          <a:lstStyle/>
          <a:p>
            <a:r>
              <a:rPr lang="en-CA" dirty="0" smtClean="0"/>
              <a:t>The organization has saved lot of land. Conservancy also operates more than 100 marine conservation projects globally. The Nature Conservancy is taking on the tough issues facing conservation today — from climate change to coral reefs, to energy development in a growing world.</a:t>
            </a:r>
          </a:p>
          <a:p>
            <a:r>
              <a:rPr lang="en-CA" dirty="0" smtClean="0"/>
              <a:t>	</a:t>
            </a:r>
            <a:endParaRPr lang="en-CA" dirty="0"/>
          </a:p>
        </p:txBody>
      </p:sp>
    </p:spTree>
    <p:extLst>
      <p:ext uri="{BB962C8B-B14F-4D97-AF65-F5344CB8AC3E}">
        <p14:creationId xmlns:p14="http://schemas.microsoft.com/office/powerpoint/2010/main" val="3123454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dirty="0"/>
              <a:t>T</a:t>
            </a:r>
            <a:r>
              <a:rPr lang="en-CA" sz="3600" dirty="0" smtClean="0"/>
              <a:t>he organization’s size, number of workers, and what makes it a great organization</a:t>
            </a:r>
            <a:r>
              <a:rPr lang="en-CA" dirty="0" smtClean="0"/>
              <a:t>.</a:t>
            </a:r>
            <a:endParaRPr lang="en-CA" dirty="0"/>
          </a:p>
        </p:txBody>
      </p:sp>
      <p:sp>
        <p:nvSpPr>
          <p:cNvPr id="3" name="Content Placeholder 2"/>
          <p:cNvSpPr>
            <a:spLocks noGrp="1"/>
          </p:cNvSpPr>
          <p:nvPr>
            <p:ph idx="1"/>
          </p:nvPr>
        </p:nvSpPr>
        <p:spPr/>
        <p:txBody>
          <a:bodyPr/>
          <a:lstStyle/>
          <a:p>
            <a:r>
              <a:rPr lang="en-CA" dirty="0" smtClean="0"/>
              <a:t>	</a:t>
            </a:r>
            <a:r>
              <a:rPr lang="en-CA" smtClean="0"/>
              <a:t>The nature Conservancy </a:t>
            </a:r>
            <a:r>
              <a:rPr lang="en-CA" dirty="0" smtClean="0"/>
              <a:t>has over one million members, worldwide. They are a great organization because The Nature Conservancy rates as one of the most trusted national organizations. 2005 on their list of "10 of the Best Charities Everyone's Heard Of.</a:t>
            </a:r>
            <a:endParaRPr lang="en-CA" dirty="0"/>
          </a:p>
        </p:txBody>
      </p:sp>
    </p:spTree>
    <p:extLst>
      <p:ext uri="{BB962C8B-B14F-4D97-AF65-F5344CB8AC3E}">
        <p14:creationId xmlns:p14="http://schemas.microsoft.com/office/powerpoint/2010/main" val="610271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where their donations are spent</a:t>
            </a:r>
            <a:endParaRPr lang="en-CA" dirty="0"/>
          </a:p>
        </p:txBody>
      </p:sp>
      <p:sp>
        <p:nvSpPr>
          <p:cNvPr id="3" name="Content Placeholder 2"/>
          <p:cNvSpPr>
            <a:spLocks noGrp="1"/>
          </p:cNvSpPr>
          <p:nvPr>
            <p:ph idx="1"/>
          </p:nvPr>
        </p:nvSpPr>
        <p:spPr/>
        <p:txBody>
          <a:bodyPr/>
          <a:lstStyle/>
          <a:p>
            <a:r>
              <a:rPr lang="en-CA" dirty="0" smtClean="0"/>
              <a:t>	The donations are spent on land they purchased. In 2001 through 2005, they purchased land in Colorado that would later form the Great Sand Dunes National Park and the Baca National Wildlife Refuge, as well as expand the Rio Grande National Forest.</a:t>
            </a:r>
            <a:endParaRPr lang="en-CA" dirty="0"/>
          </a:p>
        </p:txBody>
      </p:sp>
    </p:spTree>
    <p:extLst>
      <p:ext uri="{BB962C8B-B14F-4D97-AF65-F5344CB8AC3E}">
        <p14:creationId xmlns:p14="http://schemas.microsoft.com/office/powerpoint/2010/main" val="224937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how the public can best contribute to this cause</a:t>
            </a:r>
            <a:endParaRPr lang="en-CA" dirty="0"/>
          </a:p>
        </p:txBody>
      </p:sp>
      <p:sp>
        <p:nvSpPr>
          <p:cNvPr id="3" name="Content Placeholder 2"/>
          <p:cNvSpPr>
            <a:spLocks noGrp="1"/>
          </p:cNvSpPr>
          <p:nvPr>
            <p:ph idx="1"/>
          </p:nvPr>
        </p:nvSpPr>
        <p:spPr/>
        <p:txBody>
          <a:bodyPr/>
          <a:lstStyle/>
          <a:p>
            <a:r>
              <a:rPr lang="en-CA" dirty="0" smtClean="0"/>
              <a:t>	People can help this cause by donating some of their money to this organization and event </a:t>
            </a:r>
            <a:r>
              <a:rPr lang="en-CA" dirty="0" smtClean="0"/>
              <a:t>joining </a:t>
            </a:r>
            <a:r>
              <a:rPr lang="en-CA" dirty="0" smtClean="0"/>
              <a:t>the </a:t>
            </a:r>
            <a:r>
              <a:rPr lang="en-CA" dirty="0" smtClean="0"/>
              <a:t>organization can </a:t>
            </a:r>
            <a:r>
              <a:rPr lang="en-CA" smtClean="0"/>
              <a:t>definitely help. </a:t>
            </a:r>
            <a:endParaRPr lang="en-CA" dirty="0"/>
          </a:p>
        </p:txBody>
      </p:sp>
    </p:spTree>
    <p:extLst>
      <p:ext uri="{BB962C8B-B14F-4D97-AF65-F5344CB8AC3E}">
        <p14:creationId xmlns:p14="http://schemas.microsoft.com/office/powerpoint/2010/main" val="1864738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	</a:t>
            </a:r>
            <a:endParaRPr lang="en-CA" sz="4000" dirty="0"/>
          </a:p>
        </p:txBody>
      </p:sp>
      <p:sp>
        <p:nvSpPr>
          <p:cNvPr id="3" name="Content Placeholder 2"/>
          <p:cNvSpPr>
            <a:spLocks noGrp="1"/>
          </p:cNvSpPr>
          <p:nvPr>
            <p:ph idx="1"/>
          </p:nvPr>
        </p:nvSpPr>
        <p:spPr/>
        <p:txBody>
          <a:bodyPr/>
          <a:lstStyle/>
          <a:p>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916832"/>
            <a:ext cx="5688632" cy="3830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3234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98</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What’s the problem? Why is this cause you must know about?</vt:lpstr>
      <vt:lpstr>what the organization does and who gives them funding</vt:lpstr>
      <vt:lpstr>• The  problems and successes associated with the organization</vt:lpstr>
      <vt:lpstr>The organization’s size, number of workers, and what makes it a great organization.</vt:lpstr>
      <vt:lpstr>• where their donations are spent</vt:lpstr>
      <vt:lpstr>how the public can best contribute to this cause</vt:lpstr>
      <vt:lpstr> </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problem? Why is this cause your audience must know about?</dc:title>
  <dc:creator>WRDSB</dc:creator>
  <cp:lastModifiedBy>WRDSB</cp:lastModifiedBy>
  <cp:revision>5</cp:revision>
  <dcterms:created xsi:type="dcterms:W3CDTF">2013-06-10T11:56:06Z</dcterms:created>
  <dcterms:modified xsi:type="dcterms:W3CDTF">2013-06-10T12:35:06Z</dcterms:modified>
</cp:coreProperties>
</file>