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19" autoAdjust="0"/>
    <p:restoredTop sz="94660"/>
  </p:normalViewPr>
  <p:slideViewPr>
    <p:cSldViewPr>
      <p:cViewPr varScale="1">
        <p:scale>
          <a:sx n="104" d="100"/>
          <a:sy n="104" d="100"/>
        </p:scale>
        <p:origin x="-13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93DFF-D7AB-4264-AFD9-0982915A421B}" type="datetimeFigureOut">
              <a:rPr lang="en-CA" smtClean="0"/>
              <a:t>04/04/2013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EB103-B7C5-4A83-86F5-441AFCB2E28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97488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93DFF-D7AB-4264-AFD9-0982915A421B}" type="datetimeFigureOut">
              <a:rPr lang="en-CA" smtClean="0"/>
              <a:t>04/04/2013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EB103-B7C5-4A83-86F5-441AFCB2E28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1029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93DFF-D7AB-4264-AFD9-0982915A421B}" type="datetimeFigureOut">
              <a:rPr lang="en-CA" smtClean="0"/>
              <a:t>04/04/2013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EB103-B7C5-4A83-86F5-441AFCB2E28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36922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93DFF-D7AB-4264-AFD9-0982915A421B}" type="datetimeFigureOut">
              <a:rPr lang="en-CA" smtClean="0"/>
              <a:t>04/04/2013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EB103-B7C5-4A83-86F5-441AFCB2E28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2013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93DFF-D7AB-4264-AFD9-0982915A421B}" type="datetimeFigureOut">
              <a:rPr lang="en-CA" smtClean="0"/>
              <a:t>04/04/2013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EB103-B7C5-4A83-86F5-441AFCB2E28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06982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93DFF-D7AB-4264-AFD9-0982915A421B}" type="datetimeFigureOut">
              <a:rPr lang="en-CA" smtClean="0"/>
              <a:t>04/04/2013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EB103-B7C5-4A83-86F5-441AFCB2E28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79576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93DFF-D7AB-4264-AFD9-0982915A421B}" type="datetimeFigureOut">
              <a:rPr lang="en-CA" smtClean="0"/>
              <a:t>04/04/2013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EB103-B7C5-4A83-86F5-441AFCB2E28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73980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93DFF-D7AB-4264-AFD9-0982915A421B}" type="datetimeFigureOut">
              <a:rPr lang="en-CA" smtClean="0"/>
              <a:t>04/04/2013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EB103-B7C5-4A83-86F5-441AFCB2E28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69595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93DFF-D7AB-4264-AFD9-0982915A421B}" type="datetimeFigureOut">
              <a:rPr lang="en-CA" smtClean="0"/>
              <a:t>04/04/2013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EB103-B7C5-4A83-86F5-441AFCB2E28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19774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93DFF-D7AB-4264-AFD9-0982915A421B}" type="datetimeFigureOut">
              <a:rPr lang="en-CA" smtClean="0"/>
              <a:t>04/04/2013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EB103-B7C5-4A83-86F5-441AFCB2E28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766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93DFF-D7AB-4264-AFD9-0982915A421B}" type="datetimeFigureOut">
              <a:rPr lang="en-CA" smtClean="0"/>
              <a:t>04/04/2013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EB103-B7C5-4A83-86F5-441AFCB2E28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293632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F93DFF-D7AB-4264-AFD9-0982915A421B}" type="datetimeFigureOut">
              <a:rPr lang="en-CA" smtClean="0"/>
              <a:t>04/04/2013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0EB103-B7C5-4A83-86F5-441AFCB2E28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33795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564904"/>
            <a:ext cx="6400800" cy="3312368"/>
          </a:xfrm>
        </p:spPr>
        <p:txBody>
          <a:bodyPr/>
          <a:lstStyle/>
          <a:p>
            <a:endParaRPr lang="en-CA" dirty="0"/>
          </a:p>
        </p:txBody>
      </p:sp>
      <p:pic>
        <p:nvPicPr>
          <p:cNvPr id="1026" name="Picture 2" descr="H:\Profile\Desktop\north-korea-location-m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952" y="1124744"/>
            <a:ext cx="6552728" cy="4701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5084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My Pictures\e7620aca9a744221220f6a706700286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-24750"/>
            <a:ext cx="7357041" cy="3381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:\My Pictures\Ewin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56991"/>
            <a:ext cx="7357041" cy="3489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4753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H:\My Pictures\usa-flag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84381" y="0"/>
            <a:ext cx="5832648" cy="6551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:\My Pictures\north-korea-fla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52129"/>
            <a:ext cx="5362873" cy="6682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4009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:\My Pictures\030713_an_keane_6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24744"/>
            <a:ext cx="6264696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3505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:\My Pictures\article-2277331-1786CAC2000005DC-755_634x4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61224"/>
            <a:ext cx="7560501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0032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:\My Pictures\article-2277331-1786CAEB000005DC-2_634x36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908720"/>
            <a:ext cx="6984776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8493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:\My Pictures\article-2277331-17867F4B000005DC-444_634x3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764704"/>
            <a:ext cx="6840760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7068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:\My Pictures\article-2277331-1787492F000005DC-549_634x11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6632"/>
            <a:ext cx="7056784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604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:\My Pictures\article-2277331-17867DB4000005DC-12_634x4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76672"/>
            <a:ext cx="7344816" cy="5688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704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:\My Pictures\Kim-Jong-Un-Comput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" y="692696"/>
            <a:ext cx="7874000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4013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H:\My Pictures\skor_163489444_620x3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88" y="404664"/>
            <a:ext cx="7874000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5833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:\My Pictures\_66731108_kaeso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82" y="980728"/>
            <a:ext cx="9040372" cy="5085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766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:\My Pictures\north-korea-fla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628800"/>
            <a:ext cx="7315032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3932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My Pictures\democra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772816"/>
            <a:ext cx="6473007" cy="3376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3932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Profile\Desktop\KimJongUn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844824"/>
            <a:ext cx="5616624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3932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:\My Pictures\north-korea-koreas-tens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908720"/>
            <a:ext cx="5544616" cy="3366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3932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4098" name="Picture 2" descr="H:\My Pictures\south-koreans-protest-at-an-anti-north-korea-rally-following-the-norths-launch-of-long-ran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556792"/>
            <a:ext cx="6286500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3932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:\My Pictures\North-Korea-Kim-Jong-_sham-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980728"/>
            <a:ext cx="5184576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3932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:\My Pictures\pb-121214-nkorea-da-01_photoblog9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04" y="1052736"/>
            <a:ext cx="8572500" cy="4813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3932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0</Words>
  <Application>Microsoft Office PowerPoint</Application>
  <PresentationFormat>On-screen Show (4:3)</PresentationFormat>
  <Paragraphs>0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WRDSB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WRDSB</dc:creator>
  <cp:lastModifiedBy>WRDSB</cp:lastModifiedBy>
  <cp:revision>12</cp:revision>
  <dcterms:created xsi:type="dcterms:W3CDTF">2013-04-03T18:46:31Z</dcterms:created>
  <dcterms:modified xsi:type="dcterms:W3CDTF">2013-04-04T13:09:05Z</dcterms:modified>
</cp:coreProperties>
</file>